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428D76-0458-4ED0-811B-AB832CE98733}" type="datetimeFigureOut">
              <a:rPr lang="fr-FR" smtClean="0"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E81FBE-1DA3-456E-A4D3-F1BDFE8B973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fr-FR" sz="9600" b="1" dirty="0" err="1" smtClean="0"/>
              <a:t>Shepard</a:t>
            </a:r>
            <a:r>
              <a:rPr lang="fr-FR" sz="9600" b="1" dirty="0" smtClean="0"/>
              <a:t> </a:t>
            </a:r>
            <a:r>
              <a:rPr lang="fr-FR" sz="9600" b="1" dirty="0" err="1" smtClean="0"/>
              <a:t>Fairey</a:t>
            </a:r>
            <a:endParaRPr lang="fr-FR" sz="9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494116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fr-FR" sz="6000" dirty="0" err="1" smtClean="0">
                <a:solidFill>
                  <a:schemeClr val="tx1"/>
                </a:solidFill>
              </a:rPr>
              <a:t>War</a:t>
            </a:r>
            <a:r>
              <a:rPr lang="fr-FR" sz="6000" dirty="0" smtClean="0">
                <a:solidFill>
                  <a:schemeClr val="tx1"/>
                </a:solidFill>
              </a:rPr>
              <a:t> by </a:t>
            </a:r>
            <a:r>
              <a:rPr lang="fr-FR" sz="6000" dirty="0" err="1" smtClean="0">
                <a:solidFill>
                  <a:schemeClr val="tx1"/>
                </a:solidFill>
              </a:rPr>
              <a:t>numbers</a:t>
            </a:r>
            <a:endParaRPr lang="fr-FR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err="1" smtClean="0"/>
              <a:t>Biography</a:t>
            </a:r>
            <a:endParaRPr lang="fr-FR" sz="6000" dirty="0"/>
          </a:p>
        </p:txBody>
      </p:sp>
      <p:pic>
        <p:nvPicPr>
          <p:cNvPr id="4" name="Espace réservé du contenu 3" descr="shepa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5652923" cy="4625975"/>
          </a:xfrm>
        </p:spPr>
      </p:pic>
      <p:sp>
        <p:nvSpPr>
          <p:cNvPr id="5" name="ZoneTexte 4"/>
          <p:cNvSpPr txBox="1"/>
          <p:nvPr/>
        </p:nvSpPr>
        <p:spPr>
          <a:xfrm>
            <a:off x="6228184" y="1844824"/>
            <a:ext cx="23762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Born on </a:t>
            </a:r>
            <a:r>
              <a:rPr lang="fr-FR" dirty="0" err="1" smtClean="0"/>
              <a:t>february</a:t>
            </a:r>
            <a:r>
              <a:rPr lang="fr-FR" dirty="0" smtClean="0"/>
              <a:t> the </a:t>
            </a:r>
            <a:r>
              <a:rPr lang="fr-FR" dirty="0" err="1" smtClean="0"/>
              <a:t>fifteen</a:t>
            </a:r>
            <a:r>
              <a:rPr lang="fr-FR" dirty="0" smtClean="0"/>
              <a:t>, </a:t>
            </a:r>
            <a:r>
              <a:rPr lang="fr-FR" dirty="0" err="1"/>
              <a:t>nineteen</a:t>
            </a:r>
            <a:r>
              <a:rPr lang="fr-FR" dirty="0"/>
              <a:t> </a:t>
            </a:r>
            <a:r>
              <a:rPr lang="fr-FR" dirty="0" err="1"/>
              <a:t>seventy</a:t>
            </a:r>
            <a:r>
              <a:rPr lang="fr-FR" dirty="0"/>
              <a:t> in Charleston, in South Carolina in the </a:t>
            </a:r>
            <a:r>
              <a:rPr lang="fr-FR" dirty="0" smtClean="0"/>
              <a:t>United States.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/>
              <a:t>famous</a:t>
            </a:r>
            <a:r>
              <a:rPr lang="fr-FR" dirty="0"/>
              <a:t> </a:t>
            </a:r>
            <a:r>
              <a:rPr lang="fr-FR" dirty="0" err="1"/>
              <a:t>graphic</a:t>
            </a:r>
            <a:r>
              <a:rPr lang="fr-FR" dirty="0"/>
              <a:t> </a:t>
            </a:r>
            <a:r>
              <a:rPr lang="fr-FR" dirty="0" err="1"/>
              <a:t>artist</a:t>
            </a:r>
            <a:r>
              <a:rPr lang="fr-FR" dirty="0"/>
              <a:t>, </a:t>
            </a:r>
            <a:r>
              <a:rPr lang="fr-FR" dirty="0" err="1"/>
              <a:t>muralist</a:t>
            </a:r>
            <a:r>
              <a:rPr lang="fr-FR" dirty="0"/>
              <a:t>, and </a:t>
            </a:r>
            <a:r>
              <a:rPr lang="fr-FR" dirty="0" err="1"/>
              <a:t>overall</a:t>
            </a:r>
            <a:r>
              <a:rPr lang="fr-FR" dirty="0"/>
              <a:t> </a:t>
            </a:r>
            <a:r>
              <a:rPr lang="fr-FR" dirty="0" err="1" smtClean="0"/>
              <a:t>artist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He </a:t>
            </a:r>
            <a:r>
              <a:rPr lang="fr-FR" dirty="0" err="1"/>
              <a:t>earned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Bachelor</a:t>
            </a:r>
            <a:r>
              <a:rPr lang="fr-FR" dirty="0"/>
              <a:t> of Fine Arts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Rhode</a:t>
            </a:r>
            <a:r>
              <a:rPr lang="fr-FR" dirty="0"/>
              <a:t> Island </a:t>
            </a:r>
            <a:r>
              <a:rPr lang="fr-FR" dirty="0" err="1"/>
              <a:t>School</a:t>
            </a:r>
            <a:r>
              <a:rPr lang="fr-FR" dirty="0"/>
              <a:t> of Design in Providence, </a:t>
            </a:r>
            <a:r>
              <a:rPr lang="fr-FR" dirty="0" err="1"/>
              <a:t>Rhode</a:t>
            </a:r>
            <a:r>
              <a:rPr lang="fr-FR" dirty="0"/>
              <a:t> Island in </a:t>
            </a:r>
            <a:r>
              <a:rPr lang="fr-FR" dirty="0" err="1"/>
              <a:t>nineteen</a:t>
            </a:r>
            <a:r>
              <a:rPr lang="fr-FR" dirty="0"/>
              <a:t> </a:t>
            </a:r>
            <a:r>
              <a:rPr lang="fr-FR" dirty="0" err="1"/>
              <a:t>nighty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dirty="0" smtClean="0"/>
              <a:t>The </a:t>
            </a:r>
            <a:r>
              <a:rPr lang="fr-FR" sz="7200" dirty="0" err="1" smtClean="0"/>
              <a:t>paint</a:t>
            </a:r>
            <a:endParaRPr lang="fr-FR" sz="7200" dirty="0"/>
          </a:p>
        </p:txBody>
      </p:sp>
      <p:pic>
        <p:nvPicPr>
          <p:cNvPr id="4" name="Espace réservé du contenu 3" descr="grenade gir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3271178" cy="4608654"/>
          </a:xfrm>
        </p:spPr>
      </p:pic>
      <p:sp>
        <p:nvSpPr>
          <p:cNvPr id="5" name="ZoneTexte 4"/>
          <p:cNvSpPr txBox="1"/>
          <p:nvPr/>
        </p:nvSpPr>
        <p:spPr>
          <a:xfrm>
            <a:off x="3851920" y="184482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War</a:t>
            </a:r>
            <a:r>
              <a:rPr lang="fr-FR" dirty="0" smtClean="0"/>
              <a:t> by </a:t>
            </a:r>
            <a:r>
              <a:rPr lang="fr-FR" dirty="0" err="1" smtClean="0"/>
              <a:t>numbers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smtClean="0"/>
              <a:t> painting in 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</TotalTime>
  <Words>71</Words>
  <Application>Microsoft Office PowerPoint</Application>
  <PresentationFormat>Affichage à l'écran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Module</vt:lpstr>
      <vt:lpstr>Shepard Fairey</vt:lpstr>
      <vt:lpstr>Biography</vt:lpstr>
      <vt:lpstr>The paint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Shepard Fairey</dc:title>
  <dc:creator>profil_sc</dc:creator>
  <cp:lastModifiedBy>profil_sc</cp:lastModifiedBy>
  <cp:revision>5</cp:revision>
  <dcterms:created xsi:type="dcterms:W3CDTF">2016-03-30T08:31:58Z</dcterms:created>
  <dcterms:modified xsi:type="dcterms:W3CDTF">2016-03-30T09:05:03Z</dcterms:modified>
</cp:coreProperties>
</file>