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57CE1-464B-4B3D-8F61-7A6FD5EE516F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5B37-CCD1-4CC8-9C4D-48D76ECE25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fr-FR" i="1" dirty="0" smtClean="0">
                <a:solidFill>
                  <a:schemeClr val="accent2">
                    <a:lumMod val="75000"/>
                  </a:schemeClr>
                </a:solidFill>
              </a:rPr>
              <a:t>I SHOP THERFORE I AM</a:t>
            </a:r>
            <a:endParaRPr lang="fr-FR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96752"/>
            <a:ext cx="5256584" cy="5264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2400" dirty="0" smtClean="0"/>
              <a:t>This </a:t>
            </a:r>
            <a:r>
              <a:rPr lang="fr-FR" sz="2400" dirty="0" err="1" smtClean="0"/>
              <a:t>picture</a:t>
            </a:r>
            <a:r>
              <a:rPr lang="fr-FR" sz="2400" dirty="0" smtClean="0"/>
              <a:t> </a:t>
            </a:r>
            <a:r>
              <a:rPr lang="fr-FR" sz="2400" dirty="0" err="1" smtClean="0"/>
              <a:t>was</a:t>
            </a:r>
            <a:r>
              <a:rPr lang="fr-FR" sz="2400" dirty="0" smtClean="0"/>
              <a:t> </a:t>
            </a:r>
            <a:r>
              <a:rPr lang="fr-FR" sz="2400" dirty="0" err="1" smtClean="0"/>
              <a:t>created</a:t>
            </a:r>
            <a:r>
              <a:rPr lang="fr-FR" sz="2400" dirty="0" smtClean="0"/>
              <a:t> by 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Barbara Kruger</a:t>
            </a:r>
            <a:r>
              <a:rPr lang="fr-FR" sz="2400" dirty="0" smtClean="0"/>
              <a:t>…</a:t>
            </a:r>
            <a:endParaRPr lang="fr-FR" sz="2400" dirty="0"/>
          </a:p>
        </p:txBody>
      </p:sp>
      <p:pic>
        <p:nvPicPr>
          <p:cNvPr id="4098" name="Picture 2" descr="H:\Travail\barbara krug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636912"/>
            <a:ext cx="3096344" cy="3354373"/>
          </a:xfrm>
          <a:prstGeom prst="rect">
            <a:avLst/>
          </a:prstGeom>
          <a:noFill/>
        </p:spPr>
      </p:pic>
      <p:sp>
        <p:nvSpPr>
          <p:cNvPr id="4101" name="AutoShape 5" descr="Résultat de recherche d'images pour &quot;barbara kruger&quot;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103" name="Picture 7" descr="Résultat de recherche d'images pour &quot;barbara kruger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12776"/>
            <a:ext cx="4436557" cy="295232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95536" y="5373216"/>
            <a:ext cx="4512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/>
              <a:t>born</a:t>
            </a:r>
            <a:r>
              <a:rPr lang="fr-FR" b="1" dirty="0"/>
              <a:t> on </a:t>
            </a:r>
            <a:r>
              <a:rPr lang="fr-FR" b="1" dirty="0" err="1"/>
              <a:t>January</a:t>
            </a:r>
            <a:r>
              <a:rPr lang="fr-FR" b="1" dirty="0"/>
              <a:t> 26th 1945 in Newark, in USA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672"/>
            <a:ext cx="6660232" cy="1080120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For more </a:t>
            </a:r>
            <a:r>
              <a:rPr lang="fr-FR" sz="2400" dirty="0" err="1">
                <a:solidFill>
                  <a:schemeClr val="accent5">
                    <a:lumMod val="75000"/>
                  </a:schemeClr>
                </a:solidFill>
              </a:rPr>
              <a:t>than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accent5">
                    <a:lumMod val="75000"/>
                  </a:schemeClr>
                </a:solidFill>
              </a:rPr>
              <a:t>twenty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accent5">
                    <a:lumMod val="75000"/>
                  </a:schemeClr>
                </a:solidFill>
              </a:rPr>
              <a:t>years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the American </a:t>
            </a:r>
            <a:r>
              <a:rPr lang="fr-FR" sz="2400" dirty="0" err="1">
                <a:solidFill>
                  <a:schemeClr val="accent5">
                    <a:lumMod val="75000"/>
                  </a:schemeClr>
                </a:solidFill>
              </a:rPr>
              <a:t>artist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Barbara Kruger explores and </a:t>
            </a:r>
            <a:r>
              <a:rPr lang="fr-FR" sz="2400" dirty="0" err="1">
                <a:solidFill>
                  <a:schemeClr val="accent5">
                    <a:lumMod val="75000"/>
                  </a:schemeClr>
                </a:solidFill>
              </a:rPr>
              <a:t>reveals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the power of the </a:t>
            </a:r>
            <a:r>
              <a:rPr lang="fr-FR" sz="2400" dirty="0" err="1">
                <a:solidFill>
                  <a:schemeClr val="accent5">
                    <a:lumMod val="75000"/>
                  </a:schemeClr>
                </a:solidFill>
              </a:rPr>
              <a:t>language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in the relations </a:t>
            </a:r>
            <a:r>
              <a:rPr lang="fr-FR" sz="2400" dirty="0" err="1">
                <a:solidFill>
                  <a:schemeClr val="accent5">
                    <a:lumMod val="75000"/>
                  </a:schemeClr>
                </a:solidFill>
              </a:rPr>
              <a:t>human</a:t>
            </a:r>
            <a:r>
              <a:rPr lang="fr-FR" sz="2400" dirty="0">
                <a:solidFill>
                  <a:schemeClr val="accent5">
                    <a:lumMod val="75000"/>
                  </a:schemeClr>
                </a:solidFill>
              </a:rPr>
              <a:t> as in the </a:t>
            </a:r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media…</a:t>
            </a:r>
            <a:r>
              <a:rPr lang="fr-FR" sz="2400" dirty="0"/>
              <a:t/>
            </a:r>
            <a:br>
              <a:rPr lang="fr-FR" sz="2400" dirty="0"/>
            </a:br>
            <a:endParaRPr lang="fr-FR" sz="2400" dirty="0"/>
          </a:p>
        </p:txBody>
      </p:sp>
      <p:pic>
        <p:nvPicPr>
          <p:cNvPr id="7" name="Espace réservé du contenu 6" descr="b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3789040"/>
            <a:ext cx="3803892" cy="1975098"/>
          </a:xfrm>
        </p:spPr>
      </p:pic>
      <p:sp>
        <p:nvSpPr>
          <p:cNvPr id="4" name="Rectangle 3"/>
          <p:cNvSpPr/>
          <p:nvPr/>
        </p:nvSpPr>
        <p:spPr>
          <a:xfrm>
            <a:off x="971600" y="20608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/>
              <a:t>She</a:t>
            </a:r>
            <a:r>
              <a:rPr lang="fr-FR" dirty="0"/>
              <a:t> made </a:t>
            </a:r>
            <a:r>
              <a:rPr lang="fr-FR" dirty="0" err="1"/>
              <a:t>famous</a:t>
            </a:r>
            <a:r>
              <a:rPr lang="fr-FR" dirty="0"/>
              <a:t> by </a:t>
            </a:r>
            <a:r>
              <a:rPr lang="fr-FR" dirty="0" err="1"/>
              <a:t>her</a:t>
            </a:r>
            <a:r>
              <a:rPr lang="fr-FR" dirty="0"/>
              <a:t> photos-</a:t>
            </a:r>
            <a:r>
              <a:rPr lang="fr-FR" dirty="0" err="1"/>
              <a:t>assemblies</a:t>
            </a:r>
            <a:r>
              <a:rPr lang="fr-FR" dirty="0"/>
              <a:t> </a:t>
            </a:r>
            <a:r>
              <a:rPr lang="fr-FR" dirty="0" err="1"/>
              <a:t>juxtaposing</a:t>
            </a:r>
            <a:r>
              <a:rPr lang="fr-FR" dirty="0"/>
              <a:t> a </a:t>
            </a:r>
            <a:r>
              <a:rPr lang="fr-FR" dirty="0" smtClean="0"/>
              <a:t>photo, </a:t>
            </a:r>
            <a:r>
              <a:rPr lang="fr-FR" dirty="0" err="1" smtClean="0"/>
              <a:t>her</a:t>
            </a:r>
            <a:r>
              <a:rPr lang="fr-FR" dirty="0" smtClean="0"/>
              <a:t> slogans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invade</a:t>
            </a:r>
            <a:r>
              <a:rPr lang="fr-FR" dirty="0"/>
              <a:t> the public </a:t>
            </a:r>
            <a:r>
              <a:rPr lang="fr-FR" dirty="0" smtClean="0"/>
              <a:t>place…</a:t>
            </a:r>
            <a:endParaRPr lang="fr-FR" dirty="0"/>
          </a:p>
        </p:txBody>
      </p:sp>
      <p:sp>
        <p:nvSpPr>
          <p:cNvPr id="15362" name="AutoShape 2" descr="Résultat de recherche d'images pour &quot;oeuvres de barbara krug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364" name="AutoShape 4" descr="Résultat de recherche d'images pour &quot;oeuvres de barbara krug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Image 7" descr="b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852936"/>
            <a:ext cx="2764904" cy="3772942"/>
          </a:xfrm>
          <a:prstGeom prst="rect">
            <a:avLst/>
          </a:prstGeom>
        </p:spPr>
      </p:pic>
      <p:pic>
        <p:nvPicPr>
          <p:cNvPr id="9" name="Image 8" descr="gj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260648"/>
            <a:ext cx="1630700" cy="2253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mi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3086844" cy="4121265"/>
          </a:xfrm>
        </p:spPr>
      </p:pic>
      <p:sp>
        <p:nvSpPr>
          <p:cNvPr id="5" name="Rectangle 4"/>
          <p:cNvSpPr/>
          <p:nvPr/>
        </p:nvSpPr>
        <p:spPr>
          <a:xfrm>
            <a:off x="3707904" y="3284984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The former </a:t>
            </a:r>
            <a:r>
              <a:rPr lang="fr-FR" sz="3200" dirty="0" err="1"/>
              <a:t>graphic</a:t>
            </a:r>
            <a:r>
              <a:rPr lang="fr-FR" sz="3200" dirty="0"/>
              <a:t> designer of the New York </a:t>
            </a:r>
            <a:r>
              <a:rPr lang="fr-FR" sz="3200" dirty="0" err="1" smtClean="0"/>
              <a:t>magazine"Miss</a:t>
            </a:r>
            <a:r>
              <a:rPr lang="fr-FR" sz="3200" dirty="0"/>
              <a:t>", Barbara Kruger </a:t>
            </a:r>
            <a:r>
              <a:rPr lang="fr-FR" sz="3200" dirty="0" err="1"/>
              <a:t>diverts</a:t>
            </a:r>
            <a:r>
              <a:rPr lang="fr-FR" sz="3200" dirty="0"/>
              <a:t> the </a:t>
            </a:r>
            <a:r>
              <a:rPr lang="fr-FR" sz="3200" dirty="0" err="1"/>
              <a:t>advertising</a:t>
            </a:r>
            <a:r>
              <a:rPr lang="fr-FR" sz="3200" dirty="0"/>
              <a:t> </a:t>
            </a:r>
            <a:r>
              <a:rPr lang="fr-FR" sz="3200" dirty="0" smtClean="0"/>
              <a:t>image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286000" y="278092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His.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72200" y="4869160"/>
            <a:ext cx="2396952" cy="1143000"/>
          </a:xfrm>
        </p:spPr>
        <p:txBody>
          <a:bodyPr>
            <a:normAutofit fontScale="90000"/>
          </a:bodyPr>
          <a:lstStyle/>
          <a:p>
            <a:r>
              <a:rPr lang="fr-FR" sz="1800" dirty="0" smtClean="0"/>
              <a:t>1596-1650</a:t>
            </a:r>
            <a:br>
              <a:rPr lang="fr-FR" sz="1800" dirty="0" smtClean="0"/>
            </a:br>
            <a:r>
              <a:rPr lang="en-US" sz="1800" dirty="0" smtClean="0"/>
              <a:t>A mathematician, a physicist and a French philosopher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76672"/>
            <a:ext cx="8229600" cy="20448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His images take for frame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consumer society </a:t>
            </a:r>
            <a:r>
              <a:rPr lang="en-US" dirty="0" smtClean="0"/>
              <a:t>as well as the minorities of all kinds subjected to the authority and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social stereotypes</a:t>
            </a:r>
            <a:r>
              <a:rPr lang="en-US" dirty="0" smtClean="0"/>
              <a:t>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51520" y="292494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Barbara Kruger resumed the expression " I think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therfore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I am " of Descartes.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mage 4" descr="d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2276872"/>
            <a:ext cx="1762125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chemeClr val="accent2">
                    <a:lumMod val="75000"/>
                  </a:schemeClr>
                </a:solidFill>
              </a:rPr>
              <a:t>Description of the image</a:t>
            </a:r>
            <a:endParaRPr lang="fr-FR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412776"/>
            <a:ext cx="5112568" cy="5120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hl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1" y="476673"/>
            <a:ext cx="1800200" cy="2694910"/>
          </a:xfrm>
        </p:spPr>
      </p:pic>
      <p:sp>
        <p:nvSpPr>
          <p:cNvPr id="5" name="Rectangle 4"/>
          <p:cNvSpPr/>
          <p:nvPr/>
        </p:nvSpPr>
        <p:spPr>
          <a:xfrm>
            <a:off x="755576" y="3212976"/>
            <a:ext cx="1423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 </a:t>
            </a:r>
            <a:r>
              <a:rPr lang="fr-FR" dirty="0" smtClean="0"/>
              <a:t>Jenny </a:t>
            </a:r>
            <a:r>
              <a:rPr lang="fr-FR" dirty="0" err="1" smtClean="0"/>
              <a:t>Holzer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563888" y="2636912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Bruce </a:t>
            </a:r>
            <a:r>
              <a:rPr lang="fr-FR" dirty="0" err="1" smtClean="0"/>
              <a:t>Nauman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Image 6" descr="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04664"/>
            <a:ext cx="2143125" cy="213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16216" y="2708920"/>
            <a:ext cx="1530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Joseph </a:t>
            </a:r>
            <a:r>
              <a:rPr lang="fr-FR" dirty="0" err="1" smtClean="0"/>
              <a:t>Kosuth</a:t>
            </a:r>
            <a:endParaRPr lang="fr-FR" dirty="0"/>
          </a:p>
        </p:txBody>
      </p:sp>
      <p:pic>
        <p:nvPicPr>
          <p:cNvPr id="9" name="Image 8" descr="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620688"/>
            <a:ext cx="1790700" cy="20478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99592" y="422108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Others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abstracts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artists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associated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to Barbara Kruger: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At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USA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there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are Jenny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Holzer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, Bruce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Nauman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and Joseph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Kosuth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. In Germany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there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Hans </a:t>
            </a:r>
            <a:r>
              <a:rPr lang="fr-FR" sz="2400" dirty="0" err="1" smtClean="0">
                <a:solidFill>
                  <a:schemeClr val="tx2">
                    <a:lumMod val="75000"/>
                  </a:schemeClr>
                </a:solidFill>
              </a:rPr>
              <a:t>Haacke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fr-F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20272" y="6021288"/>
            <a:ext cx="1379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Hans </a:t>
            </a:r>
            <a:r>
              <a:rPr lang="fr-FR" dirty="0" err="1" smtClean="0"/>
              <a:t>Haacke</a:t>
            </a:r>
            <a:endParaRPr lang="fr-FR" dirty="0"/>
          </a:p>
        </p:txBody>
      </p:sp>
      <p:pic>
        <p:nvPicPr>
          <p:cNvPr id="12" name="Image 11" descr="u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3501008"/>
            <a:ext cx="1524000" cy="2390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9600" dirty="0" err="1" smtClean="0">
                <a:solidFill>
                  <a:schemeClr val="accent2">
                    <a:lumMod val="75000"/>
                  </a:schemeClr>
                </a:solidFill>
              </a:rPr>
              <a:t>It’s</a:t>
            </a:r>
            <a:r>
              <a:rPr lang="fr-FR" sz="9600" dirty="0" smtClean="0">
                <a:solidFill>
                  <a:schemeClr val="accent2">
                    <a:lumMod val="75000"/>
                  </a:schemeClr>
                </a:solidFill>
              </a:rPr>
              <a:t> finish, </a:t>
            </a:r>
            <a:r>
              <a:rPr lang="fr-FR" sz="9600" dirty="0" err="1" smtClean="0">
                <a:solidFill>
                  <a:schemeClr val="accent2">
                    <a:lumMod val="75000"/>
                  </a:schemeClr>
                </a:solidFill>
              </a:rPr>
              <a:t>thank</a:t>
            </a:r>
            <a:r>
              <a:rPr lang="fr-FR" sz="9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9600" dirty="0" err="1" smtClean="0">
                <a:solidFill>
                  <a:schemeClr val="accent2">
                    <a:lumMod val="75000"/>
                  </a:schemeClr>
                </a:solidFill>
              </a:rPr>
              <a:t>you</a:t>
            </a:r>
            <a:r>
              <a:rPr lang="fr-FR" sz="9600" dirty="0" smtClean="0">
                <a:solidFill>
                  <a:schemeClr val="accent2">
                    <a:lumMod val="75000"/>
                  </a:schemeClr>
                </a:solidFill>
              </a:rPr>
              <a:t> for </a:t>
            </a:r>
            <a:r>
              <a:rPr lang="fr-FR" sz="9600" dirty="0" err="1" smtClean="0">
                <a:solidFill>
                  <a:schemeClr val="accent2">
                    <a:lumMod val="75000"/>
                  </a:schemeClr>
                </a:solidFill>
              </a:rPr>
              <a:t>your</a:t>
            </a:r>
            <a:r>
              <a:rPr lang="fr-FR" sz="9600" dirty="0" smtClean="0">
                <a:solidFill>
                  <a:schemeClr val="accent2">
                    <a:lumMod val="75000"/>
                  </a:schemeClr>
                </a:solidFill>
              </a:rPr>
              <a:t> attention !</a:t>
            </a:r>
            <a:endParaRPr lang="fr-FR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180</Words>
  <Application>Microsoft Office PowerPoint</Application>
  <PresentationFormat>Affichage à l'écran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I SHOP THERFORE I AM</vt:lpstr>
      <vt:lpstr>This picture was created by Barbara Kruger…</vt:lpstr>
      <vt:lpstr>For more than twenty years the American artist Barbara Kruger explores and reveals the power of the language in the relations human as in the media… </vt:lpstr>
      <vt:lpstr>Diapositive 4</vt:lpstr>
      <vt:lpstr>1596-1650 A mathematician, a physicist and a French philosopher</vt:lpstr>
      <vt:lpstr>Description of the image</vt:lpstr>
      <vt:lpstr>Diapositive 7</vt:lpstr>
      <vt:lpstr>Diapositive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SHOP THERFORE I AM</dc:title>
  <dc:creator>profil_sc</dc:creator>
  <cp:lastModifiedBy>profil_sc</cp:lastModifiedBy>
  <cp:revision>7</cp:revision>
  <dcterms:created xsi:type="dcterms:W3CDTF">2016-03-30T08:26:08Z</dcterms:created>
  <dcterms:modified xsi:type="dcterms:W3CDTF">2016-03-30T10:38:56Z</dcterms:modified>
</cp:coreProperties>
</file>