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91" autoAdjust="0"/>
  </p:normalViewPr>
  <p:slideViewPr>
    <p:cSldViewPr>
      <p:cViewPr varScale="1">
        <p:scale>
          <a:sx n="55" d="100"/>
          <a:sy n="55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AD084-4D1A-4367-BDD7-757D93000C4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73F3-4AE8-4339-91DF-F2A9CA0BBB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>
                <a:latin typeface="Rockwell Condensed" pitchFamily="18" charset="0"/>
              </a:rPr>
              <a:t>Edward Hopper</a:t>
            </a:r>
            <a:br>
              <a:rPr lang="fr-FR" sz="9600" dirty="0" smtClean="0">
                <a:latin typeface="Rockwell Condensed" pitchFamily="18" charset="0"/>
              </a:rPr>
            </a:br>
            <a:r>
              <a:rPr lang="fr-FR" sz="9600" dirty="0" smtClean="0">
                <a:latin typeface="Rockwell Condensed" pitchFamily="18" charset="0"/>
              </a:rPr>
              <a:t>(1882-1967)</a:t>
            </a:r>
            <a:endParaRPr lang="fr-FR" sz="9600" dirty="0">
              <a:latin typeface="Rockwell Condensed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38138"/>
          </a:xfrm>
        </p:spPr>
        <p:txBody>
          <a:bodyPr/>
          <a:lstStyle/>
          <a:p>
            <a:r>
              <a:rPr lang="fr-FR" dirty="0" smtClean="0">
                <a:latin typeface="Rockwell Condensed" pitchFamily="18" charset="0"/>
              </a:rPr>
              <a:t>self-portrait</a:t>
            </a:r>
            <a:endParaRPr lang="fr-FR" dirty="0">
              <a:latin typeface="Rockwell Condensed" pitchFamily="18" charset="0"/>
            </a:endParaRPr>
          </a:p>
        </p:txBody>
      </p:sp>
      <p:pic>
        <p:nvPicPr>
          <p:cNvPr id="4" name="Espace réservé du contenu 3" descr="autoportrait-edward-hopper-15-409-iph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3345" y="1600200"/>
            <a:ext cx="3017309" cy="4525963"/>
          </a:xfr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4358"/>
            <a:ext cx="9144001" cy="701235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Rockwell Condensed" pitchFamily="18" charset="0"/>
              </a:rPr>
              <a:t>Dimension </a:t>
            </a:r>
            <a:endParaRPr lang="fr-FR" dirty="0">
              <a:latin typeface="Rockwell Condense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  <a:solidFill>
            <a:schemeClr val="bg1"/>
          </a:solidFill>
        </p:spPr>
        <p:txBody>
          <a:bodyPr/>
          <a:lstStyle/>
          <a:p>
            <a:r>
              <a:rPr lang="fr-FR" dirty="0" err="1" smtClean="0">
                <a:latin typeface="Rockwell Condensed" pitchFamily="18" charset="0"/>
              </a:rPr>
              <a:t>oil</a:t>
            </a:r>
            <a:r>
              <a:rPr lang="fr-FR" dirty="0" smtClean="0">
                <a:latin typeface="Rockwell Condensed" pitchFamily="18" charset="0"/>
              </a:rPr>
              <a:t> on </a:t>
            </a:r>
            <a:r>
              <a:rPr lang="fr-FR" dirty="0" err="1" smtClean="0">
                <a:latin typeface="Rockwell Condensed" pitchFamily="18" charset="0"/>
              </a:rPr>
              <a:t>canvas</a:t>
            </a:r>
            <a:endParaRPr lang="fr-FR" dirty="0" smtClean="0">
              <a:latin typeface="Rockwell Condensed" pitchFamily="18" charset="0"/>
            </a:endParaRPr>
          </a:p>
          <a:p>
            <a:r>
              <a:rPr lang="fr-FR" dirty="0" smtClean="0">
                <a:latin typeface="Rockwell Condensed" pitchFamily="18" charset="0"/>
              </a:rPr>
              <a:t>71,5cm*91,5cm</a:t>
            </a:r>
          </a:p>
          <a:p>
            <a:r>
              <a:rPr lang="fr-FR" dirty="0" smtClean="0">
                <a:latin typeface="Rockwell Condensed" pitchFamily="18" charset="0"/>
              </a:rPr>
              <a:t>Iowa in USA</a:t>
            </a:r>
            <a:endParaRPr lang="fr-FR" dirty="0">
              <a:latin typeface="Rockwell Condensed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>
                <a:latin typeface="Rockwell Condensed" pitchFamily="18" charset="0"/>
              </a:rPr>
              <a:t>some works of Edward Hopper</a:t>
            </a:r>
            <a:endParaRPr lang="fr-FR" sz="6700" dirty="0">
              <a:latin typeface="Rockwell Condensed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a4e8c34c-0be6-11e2-9194-1e4b2116815b-493x3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47800" cy="685800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386" name="AutoShape 2" descr="Résultat de recherche d'images pour &quot;oeuvres edward hopp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Résultat de recherche d'images pour &quot;oeuvres edward hopp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0" name="AutoShape 6" descr="Résultat de recherche d'images pour &quot;oeuvres edward hopp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2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66896" cy="714603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télécharge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Autofit/>
          </a:bodyPr>
          <a:lstStyle/>
          <a:p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THE</a:t>
            </a:r>
            <a:b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</a:br>
            <a:r>
              <a:rPr lang="fr-F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</a:rPr>
              <a:t>END</a:t>
            </a:r>
            <a:endParaRPr lang="fr-FR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Edward Hopper (1882-1967)</vt:lpstr>
      <vt:lpstr>self-portrait</vt:lpstr>
      <vt:lpstr>Diapositive 3</vt:lpstr>
      <vt:lpstr>Dimension </vt:lpstr>
      <vt:lpstr> some works of Edward Hopper</vt:lpstr>
      <vt:lpstr>Diapositive 6</vt:lpstr>
      <vt:lpstr>Diapositive 7</vt:lpstr>
      <vt:lpstr>THE END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Edward Hopper (1882-1967)</dc:title>
  <dc:creator>profil_sc</dc:creator>
  <cp:lastModifiedBy>profil_sc</cp:lastModifiedBy>
  <cp:revision>8</cp:revision>
  <dcterms:created xsi:type="dcterms:W3CDTF">2016-03-30T08:24:42Z</dcterms:created>
  <dcterms:modified xsi:type="dcterms:W3CDTF">2016-03-30T10:18:10Z</dcterms:modified>
</cp:coreProperties>
</file>